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968B18-8AFF-43E7-BDEE-94B2C3CCC309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F7C80D6-E27C-4693-81C0-2F57E59AB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02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5A9176-0E10-4D82-8EF2-D0302192C586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407BBA4-F0EA-4ACF-84E5-65075CDFE85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12.1 &amp; 12.2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Mexican War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Texas-New Mexico Boundary 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Texas is paid $10 million for its claim to New Mexico </a:t>
            </a:r>
          </a:p>
          <a:p>
            <a:r>
              <a:rPr lang="en-US" dirty="0" smtClean="0"/>
              <a:t>Texas needs this money and Santa Fe (New Mexico’s capital) does not want to be a part of Texas</a:t>
            </a:r>
          </a:p>
          <a:p>
            <a:r>
              <a:rPr lang="en-US" dirty="0" smtClean="0"/>
              <a:t>The current day borders for Texas are set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352800"/>
            <a:ext cx="3505504" cy="3334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2" y="3657600"/>
            <a:ext cx="4833663" cy="302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27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was there a border dispute between New Mexico and Texas after the war? 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were the terms of the Compromise of 1850?</a:t>
            </a:r>
          </a:p>
          <a:p>
            <a:r>
              <a:rPr lang="en-US" dirty="0"/>
              <a:t>  </a:t>
            </a:r>
          </a:p>
          <a:p>
            <a:r>
              <a:rPr lang="en-US" dirty="0"/>
              <a:t>What effect did the compromise have on Texas?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dispute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1845, Texas is annexed by the United States </a:t>
            </a:r>
          </a:p>
          <a:p>
            <a:pPr lvl="1"/>
            <a:r>
              <a:rPr lang="en-US" dirty="0" smtClean="0"/>
              <a:t>The U.S. believes the border of Texas is at the Rio Grande</a:t>
            </a:r>
          </a:p>
          <a:p>
            <a:pPr lvl="1"/>
            <a:r>
              <a:rPr lang="en-US" dirty="0" smtClean="0"/>
              <a:t>Mexico states the border is the Nueces River </a:t>
            </a:r>
          </a:p>
        </p:txBody>
      </p:sp>
      <p:pic>
        <p:nvPicPr>
          <p:cNvPr id="1026" name="Picture 2" descr="http://www.history.army.mil/brochures/Resaca%20de%20la%20Palma/images/6-7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473" y="3066473"/>
            <a:ext cx="3505200" cy="333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45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Slidell is sent by the United States to resolve the issue </a:t>
            </a:r>
          </a:p>
          <a:p>
            <a:r>
              <a:rPr lang="en-US" dirty="0" smtClean="0"/>
              <a:t>The U.S. proposes to….</a:t>
            </a:r>
          </a:p>
          <a:p>
            <a:pPr lvl="1"/>
            <a:r>
              <a:rPr lang="en-US" dirty="0" smtClean="0"/>
              <a:t>Set the boundary at the Rio Grande</a:t>
            </a:r>
          </a:p>
          <a:p>
            <a:pPr lvl="1"/>
            <a:r>
              <a:rPr lang="en-US" dirty="0" smtClean="0"/>
              <a:t>Pay Mexico’s damages to U.S. citizens from the Texas Revolution </a:t>
            </a:r>
          </a:p>
          <a:p>
            <a:pPr lvl="1"/>
            <a:r>
              <a:rPr lang="en-US" dirty="0" smtClean="0"/>
              <a:t>Pay Mexico $25 million for New Mexico territory and California </a:t>
            </a:r>
          </a:p>
          <a:p>
            <a:r>
              <a:rPr lang="en-US" dirty="0" smtClean="0"/>
              <a:t>Mexican response: NO! </a:t>
            </a:r>
            <a:endParaRPr lang="en-US" dirty="0"/>
          </a:p>
        </p:txBody>
      </p:sp>
      <p:pic>
        <p:nvPicPr>
          <p:cNvPr id="2050" name="Picture 2" descr="C:\Users\BraleyK\AppData\Local\Microsoft\Windows\Temporary Internet Files\Content.IE5\OLKMP30A\MC90044041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241800"/>
            <a:ext cx="2971800" cy="24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8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 Picks a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Mexico’s rejection of the proposal, Polk sent General Zachary Taylor to the Nueces River </a:t>
            </a:r>
          </a:p>
          <a:p>
            <a:r>
              <a:rPr lang="en-US" dirty="0" smtClean="0"/>
              <a:t>After James Pinckney Henderson takes officers as the first governor Texas and Taylor moves to the Rio Grande</a:t>
            </a:r>
          </a:p>
          <a:p>
            <a:r>
              <a:rPr lang="en-US" dirty="0" smtClean="0"/>
              <a:t>Taylor established Fort Brown </a:t>
            </a:r>
          </a:p>
          <a:p>
            <a:r>
              <a:rPr lang="en-US" dirty="0" smtClean="0"/>
              <a:t>Mexican General Mariano Arista orders Taylor to leave the area and Taylor refuses </a:t>
            </a:r>
          </a:p>
          <a:p>
            <a:r>
              <a:rPr lang="en-US" dirty="0" smtClean="0"/>
              <a:t>Two battles take place on May 8</a:t>
            </a:r>
            <a:r>
              <a:rPr lang="en-US" baseline="30000" dirty="0" smtClean="0"/>
              <a:t>th</a:t>
            </a:r>
            <a:r>
              <a:rPr lang="en-US" dirty="0" smtClean="0"/>
              <a:t> and May 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Both sides declare war (1846) </a:t>
            </a:r>
          </a:p>
        </p:txBody>
      </p:sp>
    </p:spTree>
    <p:extLst>
      <p:ext uri="{BB962C8B-B14F-4D97-AF65-F5344CB8AC3E}">
        <p14:creationId xmlns:p14="http://schemas.microsoft.com/office/powerpoint/2010/main" val="225686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Mexican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Taylor moves into Mexico from Texas and wins against Santa Anna at Buena Vista </a:t>
            </a:r>
          </a:p>
          <a:p>
            <a:r>
              <a:rPr lang="en-US" dirty="0" smtClean="0"/>
              <a:t>Winfield Scott wins battles moving down the coast of Mexico along the Gulf of Mexico </a:t>
            </a:r>
          </a:p>
          <a:p>
            <a:r>
              <a:rPr lang="en-US" dirty="0" smtClean="0"/>
              <a:t>Scott then captures Mexico City </a:t>
            </a:r>
          </a:p>
          <a:p>
            <a:pPr lvl="1"/>
            <a:r>
              <a:rPr lang="en-US" dirty="0" smtClean="0"/>
              <a:t>Battle at Fort Chapultepec (just outside Mexico City) </a:t>
            </a:r>
          </a:p>
          <a:p>
            <a:pPr lvl="2"/>
            <a:r>
              <a:rPr lang="en-US" dirty="0" smtClean="0"/>
              <a:t>Mexicans fight to the last man (their Alamo)</a:t>
            </a:r>
          </a:p>
          <a:p>
            <a:pPr lvl="2"/>
            <a:r>
              <a:rPr lang="en-US" dirty="0" smtClean="0"/>
              <a:t>U.S. wins</a:t>
            </a:r>
            <a:endParaRPr lang="en-US" dirty="0"/>
          </a:p>
        </p:txBody>
      </p:sp>
      <p:pic>
        <p:nvPicPr>
          <p:cNvPr id="3074" name="Picture 2" descr="http://www.sonofthesouth.net/mexican-war/pictures/battle-chapultepe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2000"/>
            <a:ext cx="2971800" cy="193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01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Texans in the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5,000 Texans volunteer in the war </a:t>
            </a:r>
          </a:p>
          <a:p>
            <a:r>
              <a:rPr lang="en-US" dirty="0" smtClean="0"/>
              <a:t>Famous Texans: </a:t>
            </a:r>
          </a:p>
          <a:p>
            <a:pPr lvl="1"/>
            <a:r>
              <a:rPr lang="en-US" dirty="0" smtClean="0"/>
              <a:t>Governor Pinckney Henderson leaves office to help fight </a:t>
            </a:r>
          </a:p>
          <a:p>
            <a:pPr lvl="1"/>
            <a:r>
              <a:rPr lang="en-US" dirty="0" smtClean="0"/>
              <a:t>Ex-President Lamar fights </a:t>
            </a:r>
          </a:p>
          <a:p>
            <a:r>
              <a:rPr lang="en-US" dirty="0" smtClean="0"/>
              <a:t>Texas Rangers are selected as an elite fighting force </a:t>
            </a:r>
          </a:p>
          <a:p>
            <a:pPr lvl="1"/>
            <a:r>
              <a:rPr lang="en-US" dirty="0" smtClean="0"/>
              <a:t>They acted as scouts for Taylor </a:t>
            </a:r>
          </a:p>
          <a:p>
            <a:pPr lvl="1"/>
            <a:r>
              <a:rPr lang="en-US" dirty="0" smtClean="0"/>
              <a:t>They often acted independently which worried the U.S. </a:t>
            </a:r>
          </a:p>
          <a:p>
            <a:pPr lvl="1"/>
            <a:r>
              <a:rPr lang="en-US" dirty="0" smtClean="0"/>
              <a:t>The Mexicans feared the Rangers and referred to them as the los diablos </a:t>
            </a:r>
            <a:r>
              <a:rPr lang="en-US" dirty="0" err="1" smtClean="0"/>
              <a:t>Tejanos</a:t>
            </a:r>
            <a:r>
              <a:rPr lang="en-US" dirty="0" smtClean="0"/>
              <a:t> (the Texas Devils) </a:t>
            </a:r>
            <a:endParaRPr lang="en-US" dirty="0"/>
          </a:p>
        </p:txBody>
      </p:sp>
      <p:pic>
        <p:nvPicPr>
          <p:cNvPr id="4098" name="Picture 2" descr="http://www.txdps.state.tx.us/TexasRangers/images/badg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43" y="4953000"/>
            <a:ext cx="161067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09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Treaty of Guadalupe – Hidalgo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treaty officially ended the war in 1848 </a:t>
            </a:r>
          </a:p>
          <a:p>
            <a:r>
              <a:rPr lang="en-US" dirty="0" smtClean="0"/>
              <a:t>Mexico recognized Texas was part of the United States </a:t>
            </a:r>
          </a:p>
          <a:p>
            <a:r>
              <a:rPr lang="en-US" dirty="0" smtClean="0"/>
              <a:t>The Rio Grande was set as the border </a:t>
            </a:r>
          </a:p>
          <a:p>
            <a:r>
              <a:rPr lang="en-US" dirty="0" smtClean="0"/>
              <a:t>The United States received the Mexican Cessions </a:t>
            </a:r>
          </a:p>
          <a:p>
            <a:pPr lvl="1"/>
            <a:r>
              <a:rPr lang="en-US" dirty="0" smtClean="0"/>
              <a:t>New Mexico Territory (NM, AZ, parts of CO, UT, WY, NV) </a:t>
            </a:r>
          </a:p>
          <a:p>
            <a:pPr lvl="1"/>
            <a:r>
              <a:rPr lang="en-US" dirty="0" smtClean="0"/>
              <a:t>California </a:t>
            </a:r>
          </a:p>
          <a:p>
            <a:r>
              <a:rPr lang="en-US" dirty="0" smtClean="0"/>
              <a:t>The U.S. pays Mexico $15 million </a:t>
            </a:r>
          </a:p>
          <a:p>
            <a:r>
              <a:rPr lang="en-US" dirty="0" smtClean="0"/>
              <a:t>The U.S. takes over the$3.25 million in U.S. citizen claims against Mexico </a:t>
            </a:r>
          </a:p>
          <a:p>
            <a:r>
              <a:rPr lang="en-US" dirty="0" smtClean="0"/>
              <a:t>All Mexican Americans are promised full rights of citizenship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6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Compromise of 1850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Terms: </a:t>
            </a:r>
          </a:p>
          <a:p>
            <a:pPr lvl="1"/>
            <a:r>
              <a:rPr lang="en-US" dirty="0" smtClean="0"/>
              <a:t>California enters as a free state </a:t>
            </a:r>
          </a:p>
          <a:p>
            <a:pPr lvl="1"/>
            <a:r>
              <a:rPr lang="en-US" dirty="0" smtClean="0"/>
              <a:t>The rest of the Mexican Cession is divided into Utah and </a:t>
            </a:r>
            <a:r>
              <a:rPr lang="en-US" dirty="0" smtClean="0"/>
              <a:t>New Mexico </a:t>
            </a:r>
            <a:endParaRPr lang="en-US" dirty="0" smtClean="0"/>
          </a:p>
          <a:p>
            <a:pPr lvl="2"/>
            <a:r>
              <a:rPr lang="en-US" dirty="0" smtClean="0"/>
              <a:t>They will decide on slavery by </a:t>
            </a:r>
            <a:r>
              <a:rPr lang="en-US" dirty="0" smtClean="0"/>
              <a:t>using the idea of Popular Sovereignty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Slave trade ends in Washington D.C. </a:t>
            </a:r>
          </a:p>
          <a:p>
            <a:pPr lvl="1"/>
            <a:r>
              <a:rPr lang="en-US" dirty="0" smtClean="0"/>
              <a:t>A strict new fugitive slave law is enacted </a:t>
            </a:r>
            <a:endParaRPr lang="en-US" dirty="0"/>
          </a:p>
        </p:txBody>
      </p:sp>
      <p:pic>
        <p:nvPicPr>
          <p:cNvPr id="5122" name="Picture 2" descr="C:\Users\BraleyK\AppData\Local\Microsoft\Windows\Temporary Internet Files\Content.IE5\8C7H4LO2\MC900436696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19600"/>
            <a:ext cx="3935623" cy="214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21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Texas-New Mexico Border Dispute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claimed that the Rio Grande all the way into New Mexico was part of Texas </a:t>
            </a:r>
          </a:p>
          <a:p>
            <a:r>
              <a:rPr lang="en-US" dirty="0" smtClean="0"/>
              <a:t>Citizens of New Mexico reject this claim and are willing to fight </a:t>
            </a:r>
          </a:p>
          <a:p>
            <a:r>
              <a:rPr lang="en-US" dirty="0" smtClean="0"/>
              <a:t>The U.S. is divided </a:t>
            </a:r>
          </a:p>
          <a:p>
            <a:pPr lvl="1"/>
            <a:r>
              <a:rPr lang="en-US" dirty="0" smtClean="0"/>
              <a:t>The north does not want to expand Texas (wants to control the spread of slavery) </a:t>
            </a:r>
          </a:p>
          <a:p>
            <a:pPr lvl="1"/>
            <a:r>
              <a:rPr lang="en-US" dirty="0" smtClean="0"/>
              <a:t>The south wants to expand Texas </a:t>
            </a:r>
          </a:p>
          <a:p>
            <a:r>
              <a:rPr lang="en-US" dirty="0" smtClean="0"/>
              <a:t>In 1848, the Texas legislature passes a law declaring land east of the Rio Grande in New Mexico as part of Texas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3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555</TotalTime>
  <Words>578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Century Gothic</vt:lpstr>
      <vt:lpstr>Apothecary</vt:lpstr>
      <vt:lpstr>The Mexican War </vt:lpstr>
      <vt:lpstr>Border dispute </vt:lpstr>
      <vt:lpstr>Slidell</vt:lpstr>
      <vt:lpstr>The U.S. Picks a war </vt:lpstr>
      <vt:lpstr>The Mexican War </vt:lpstr>
      <vt:lpstr>Texans in the War </vt:lpstr>
      <vt:lpstr>The Treaty of Guadalupe – Hidalgo </vt:lpstr>
      <vt:lpstr>The Compromise of 1850</vt:lpstr>
      <vt:lpstr>Texas-New Mexico Border Dispute</vt:lpstr>
      <vt:lpstr>Texas-New Mexico Boundary Act </vt:lpstr>
      <vt:lpstr>Closing Questions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Manifest destiny</dc:title>
  <dc:creator>BraleyK</dc:creator>
  <cp:lastModifiedBy>Nicoletti, Michael</cp:lastModifiedBy>
  <cp:revision>12</cp:revision>
  <cp:lastPrinted>2012-01-17T13:44:57Z</cp:lastPrinted>
  <dcterms:created xsi:type="dcterms:W3CDTF">2012-01-10T16:32:31Z</dcterms:created>
  <dcterms:modified xsi:type="dcterms:W3CDTF">2014-01-10T15:49:04Z</dcterms:modified>
</cp:coreProperties>
</file>